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gi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gi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gi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gi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gif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gif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gif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gif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gif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gif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gif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HW2 - Nonlinear Equations: Burgers and Shallow Water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  <a:r>
              <a:t>02/19/2024 - Connor Pigg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Burgers Animations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Burgers Traces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Introduction</a:t>
            </a:r>
          </a:p>
          <a:p>
            <a:pPr>
              <a:defRPr sz="2400"/>
            </a:pPr>
            <a:r>
              <a:t>Burgers Introduction and Algorithms</a:t>
            </a:r>
          </a:p>
          <a:p>
            <a:pPr>
              <a:defRPr sz="2400"/>
            </a:pPr>
            <a:r>
              <a:t>Burgers Animations</a:t>
            </a:r>
          </a:p>
          <a:p>
            <a:pPr>
              <a:defRPr sz="2400"/>
            </a:pPr>
            <a:r>
              <a:t>Burgers Traces</a:t>
            </a:r>
          </a:p>
          <a:p>
            <a:pPr>
              <a:defRPr sz="2400"/>
            </a:pPr>
            <a:r>
              <a:t>Shallow Water Introduction and Algorithms</a:t>
            </a:r>
          </a:p>
          <a:p>
            <a:pPr>
              <a:defRPr sz="2400"/>
            </a:pPr>
            <a:r>
              <a:t>Shallow Water Animations</a:t>
            </a:r>
          </a:p>
          <a:p>
            <a:pPr>
              <a:defRPr sz="2400"/>
            </a:pPr>
            <a:r>
              <a:t>Shallow Water Traces</a:t>
            </a:r>
          </a:p>
          <a:p>
            <a:pPr>
              <a:defRPr sz="2400"/>
            </a:pPr>
            <a:r>
              <a:t>Python Code and Numerical Settings</a:t>
            </a:r>
          </a:p>
          <a:p>
            <a:pPr>
              <a:defRPr sz="24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negative_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-0.1', 'b, -0.2', 'c, -0.2', 'd, 0.25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0.5', 'b, 0', 'c, 0', 'd, -0.25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0.4', 'b, 0.2', 'c, 0.2', 'd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0.8', 'b, -0.3', 'c, 0.2', 'd, 0.2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Burgers Introduction and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q_piecewise_f ['a, -0.4', 'b, -0.4', 'c, 0.8', 'd, 0.8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Shallow Water Introduction and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Shallow Water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The shallow water equation can be used to determine waves and ripples on a shallow body of water.</a:t>
            </a:r>
          </a:p>
          <a:p>
            <a:pPr>
              <a:defRPr sz="2400"/>
            </a:pPr>
            <a:r>
              <a:t>In the case of discontinuities it may represent a Dam Break problem.</a:t>
            </a:r>
          </a:p>
          <a:p>
            <a:pPr>
              <a:defRPr sz="2400"/>
            </a:pPr>
            <a:r>
              <a:t>Note that negative height doesn't make physical sense thus Dryout must be specifically handled.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Shallow Water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The conservative form and quasi-linear form</a:t>
            </a:r>
          </a:p>
        </p:txBody>
      </p:sp>
      <p:pic>
        <p:nvPicPr>
          <p:cNvPr id="4" name="Picture 3" descr="equation92f4ac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6261100" cy="1308100"/>
          </a:xfrm>
          <a:prstGeom prst="rect">
            <a:avLst/>
          </a:prstGeom>
        </p:spPr>
      </p:pic>
      <p:pic>
        <p:nvPicPr>
          <p:cNvPr id="5" name="Picture 4" descr="equation1223a1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86200"/>
            <a:ext cx="8140700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Upwinding Based on Flux Magnitude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Upwinded direction based on direction of maximum flux</a:t>
            </a:r>
          </a:p>
        </p:txBody>
      </p:sp>
      <p:pic>
        <p:nvPicPr>
          <p:cNvPr id="4" name="Picture 3" descr="equationa465d5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5334000" cy="1117600"/>
          </a:xfrm>
          <a:prstGeom prst="rect">
            <a:avLst/>
          </a:prstGeom>
        </p:spPr>
      </p:pic>
      <p:pic>
        <p:nvPicPr>
          <p:cNvPr id="5" name="Picture 4" descr="equationd5fe65e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86200"/>
            <a:ext cx="5257800" cy="1117600"/>
          </a:xfrm>
          <a:prstGeom prst="rect">
            <a:avLst/>
          </a:prstGeom>
        </p:spPr>
      </p:pic>
      <p:pic>
        <p:nvPicPr>
          <p:cNvPr id="6" name="Picture 5" descr="equatione03f5a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257800"/>
            <a:ext cx="8013700" cy="158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Handling Dryout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negative h unphysical and h=0 implies u=0 thus at every time step apply the following condition.</a:t>
            </a:r>
          </a:p>
        </p:txBody>
      </p:sp>
      <p:pic>
        <p:nvPicPr>
          <p:cNvPr id="4" name="Picture 3" descr="equation1abdaf7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5537200" cy="158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MacCormack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A predictor-corrector which combines forward and backward differencing</a:t>
            </a:r>
          </a:p>
        </p:txBody>
      </p:sp>
      <p:pic>
        <p:nvPicPr>
          <p:cNvPr id="4" name="Picture 3" descr="equationfa5526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7048500" cy="1117600"/>
          </a:xfrm>
          <a:prstGeom prst="rect">
            <a:avLst/>
          </a:prstGeom>
        </p:spPr>
      </p:pic>
      <p:pic>
        <p:nvPicPr>
          <p:cNvPr id="5" name="Picture 4" descr="equationaaa813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86200"/>
            <a:ext cx="9156700" cy="115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onservative_maccorm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82296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Stepping using Primitive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Changes to solve step:</a:t>
            </a:r>
          </a:p>
          <a:p>
            <a:pPr>
              <a:defRPr sz="2400"/>
            </a:pPr>
            <a:r>
              <a:t>    Convert to primitive</a:t>
            </a:r>
          </a:p>
          <a:p>
            <a:pPr>
              <a:defRPr sz="2400"/>
            </a:pPr>
            <a:r>
              <a:t>    Time step update using primitive jacobian A</a:t>
            </a:r>
          </a:p>
          <a:p>
            <a:pPr>
              <a:defRPr sz="2400"/>
            </a:pPr>
            <a:r>
              <a:t>    Convert back to conservative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Shallow Water Animations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Nonlinear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Present challenges especially for method of characteristics.</a:t>
            </a:r>
          </a:p>
          <a:p>
            <a:pPr>
              <a:defRPr sz="2400"/>
            </a:pPr>
            <a:r>
              <a:t>Practically can be solved using Riemann Solvers (Gudonov), Conservative Numerical Schemes, or Quasilinear schemes.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_hu_animated_histo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Shallow Water Traces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800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single_wave ['offset, 0.1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Scheme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Riemann solvers can be developed to satisfy physically realistic conditions (satisfy entropy) but are more complicated.</a:t>
            </a:r>
          </a:p>
          <a:p>
            <a:pPr>
              <a:defRPr sz="2400"/>
            </a:pPr>
            <a:r>
              <a:t>Conservative Numerical Schemes can solve the problem but depending on method might only solve weak solution and be unphysical.</a:t>
            </a:r>
          </a:p>
          <a:p>
            <a:pPr>
              <a:defRPr sz="2400"/>
            </a:pPr>
            <a:r>
              <a:t>Quasilinear schemes can be less accurate as they approximate the solution and can be nonconservative in exchange for being simple to implement.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single_wave ['offset, 0.1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single_wave ['offset, 0.1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single_wave ['offset, 0.1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single_wave ['offset, 0.1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', 'b, 1', 'c, 0.5', 'd, 0.5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', 'b, 1', 'c, 0.5', 'd, 0.5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', 'b, 1', 'c, 0.5', 'd, 0.5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', 'b, 1', 'c, 0.5', 'd, 0.5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', 'b, 1', 'c, 0.5', 'd, 0.5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0.5', 'b, 0.5', 'c, 1', 'd, 1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Burger's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The conservative form and quasi-linear form</a:t>
            </a:r>
          </a:p>
        </p:txBody>
      </p:sp>
      <p:pic>
        <p:nvPicPr>
          <p:cNvPr id="4" name="Picture 3" descr="equation8c31d7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3289300" cy="1155700"/>
          </a:xfrm>
          <a:prstGeom prst="rect">
            <a:avLst/>
          </a:prstGeom>
        </p:spPr>
      </p:pic>
      <p:pic>
        <p:nvPicPr>
          <p:cNvPr id="5" name="Picture 4" descr="equation7a3eaa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86200"/>
            <a:ext cx="2743200" cy="46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0.5', 'b, 0.5', 'c, 1', 'd, 1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0.5', 'b, 0.5', 'c, 1', 'd, 1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0.5', 'b, 0.5', 'c, 1', 'd, 1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0.5', 'b, 0.5', 'c, 1', 'd, 1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0.5', 'd, 1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0.5', 'd, 1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0.5', 'd, 1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0.5', 'd, 1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0.5', 'd, 1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1.25', 'd, 0.75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Update for Conservative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Upwinding fluxes calculated at cell centers based on characteristic velocity current cell q</a:t>
            </a:r>
          </a:p>
        </p:txBody>
      </p:sp>
      <p:pic>
        <p:nvPicPr>
          <p:cNvPr id="4" name="Picture 3" descr="equationa4f3eb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331200" cy="111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1.25', 'd, 0.75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1.25', 'd, 0.75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1.25', 'd, 0.75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piecewise_f ['a, 1.0', 'b, 0.5', 'c, 1.25', 'd, 0.75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constant_f ['value, 1']constant_f ['value, 0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constant_f ['value, 1']sing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75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constant_f ['value, 1']negative_double_w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76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constant_f ['value, 1']piecewise_f ['a, -0.6', 'b, 0.0', 'c, 0.0', 'd, 0.6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races_h_hu_constant_f ['value, 1']piecewise_f ['a, -0.2', 'b, 0.6', 'c, -0.4', 'd, -0.4'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78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urgers_conservative_pyt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Update for Gudonov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Riemann Problem at every interface to find interface fluxes using conditional cases of Shock or Rarefaction</a:t>
            </a:r>
          </a:p>
        </p:txBody>
      </p:sp>
      <p:pic>
        <p:nvPicPr>
          <p:cNvPr id="4" name="Picture 3" descr="equation55ab2b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6083300" cy="111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urgers_gudonov_pyt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urgers_quasi_naive_pyt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81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urgers_quasi_roe_pyt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82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Numerical Problem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Nx=100;</a:t>
            </a:r>
          </a:p>
          <a:p>
            <a:pPr>
              <a:defRPr sz="2400"/>
            </a:pPr>
            <a:r>
              <a:t>x in [-1, 1];</a:t>
            </a:r>
          </a:p>
          <a:p>
            <a:pPr>
              <a:defRPr sz="2400"/>
            </a:pPr>
            <a:r>
              <a:t>CFL ~ 0.05;</a:t>
            </a:r>
          </a:p>
          <a:p>
            <a:pPr>
              <a:defRPr sz="2400"/>
            </a:pPr>
            <a:r>
              <a:t>Extrapolated BC;</a:t>
            </a:r>
          </a:p>
          <a:p>
            <a:pPr>
              <a:defRPr sz="2400"/>
            </a:pPr>
            <a:r>
              <a:t>t&lt;1.5 s Burgers</a:t>
            </a:r>
          </a:p>
          <a:p>
            <a:pPr>
              <a:defRPr sz="2400"/>
            </a:pPr>
            <a:r>
              <a:t>t&lt;0.35 s Shallow Water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Update for Quasi-linear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/>
            </a:pPr>
            <a:r>
              <a:t>Choose qhat based on qcell (naive) or Roe averaged upwinded using characteristic speed q cell</a:t>
            </a:r>
          </a:p>
        </p:txBody>
      </p:sp>
      <p:pic>
        <p:nvPicPr>
          <p:cNvPr id="4" name="Picture 3" descr="equatione35290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7073900" cy="111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0" y="64008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